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09800ef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09800ef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09800ef1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09800ef1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595c4f67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595c4f67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95c4f67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95c4f67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595c4f67a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595c4f67a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595c4f67a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595c4f67a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595c4f67a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595c4f67a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595c4f67a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595c4f67a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09409c47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09409c47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09800ef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09800ef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Színek kontextusban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Monroe et al. (2017). </a:t>
            </a:r>
            <a:r>
              <a:rPr lang="en"/>
              <a:t>Colors in Context: A Pragmatic Neural Model for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Grounded Language Understanding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Hallgatói pontosság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1853850"/>
            <a:ext cx="5843812" cy="282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Modellelemzés</a:t>
            </a:r>
            <a:endParaRPr/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4" y="1853850"/>
            <a:ext cx="3866098" cy="328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24650" y="2078871"/>
            <a:ext cx="2493500" cy="202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Vizuális referencia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emberi kommunikáció - érzékenység a kontextusra, a beszédpartner elvárásaira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vizuális referencia feladatok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közös alapozás (környezet és mentális modell)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 produkció és megértés számítógépes modellezéséhez jó tesztalap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feladat-orientált dialógus korpusz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 beszélő megpróbálja beazonosíttatni a színt a hallgatóval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7845" y="3019525"/>
            <a:ext cx="3100301" cy="21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 Speech Acts (RSA)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kommunikáció: rekurzív okfejtés a partnerek között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egymás elvárásairól és szándékairól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hatékonyabbak, mint a szó szerinti szemantikai ágensek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(legalább) három szintű Bayes-i inferencia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pragmatikus hallgató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pragmatikus beszélő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szó szerinti hallgató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Szó szerinti hallgató RNN-nel megvalósítva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RNN: rekurrens neurális hálózat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dinamikus feldolgozás, korábbi számítások figyelembe vétele (“memória”)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jól működik szekvenciális bemenetekre (pl. nyelv)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szó szerinti hallgató modell kiértékelése: valós idejű páros referenciajátékok a weben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948 játékmenet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53365 megnyilatkozás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teljesítményjavítás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 különböző színek tulajdonságainak leírása helyett a színek kommunikációs kontextusba helyezése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jobb teljesítmény, ha egy a beszélő feladatára tanított RNN-nel vegyítjük (még ha a saját feladatában rosszul is teljesít)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hallgató RNN tetejére pragmatikai okfejtés, épp a legnehezebb esetekben fordul elő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nagyon hasonló színek → finom megkülönböztetések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színek, melyeket a leggyakoribb kifejezésekkel nem lehet beazonosítani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Adatgyűjtés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3 kondíció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közeli (15519)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minden szín θ távolságon belül, de még elkülöníthetők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szétválasztott (15693)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egyik θ távolságon belül, másik θ távolságon kívül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távoli (15782)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minden szín θ távolságon kívül egymástól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hallgatók eredménye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közeli: 83%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szétválasztott: 90%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távoli: 97%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1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Beszélő viselkedés (emberi)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szignifikánsan több szó (és karakter) a közeli és szétválasztott kondícióban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komparatívusz és szuperlatívusz használata, ha egy vagy több disztraktor közel van a célszínhez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komparatívusz gyakoribb a szétválasztott kondícióban</a:t>
            </a:r>
            <a:r>
              <a:rPr lang="en"/>
              <a:t> (csak egy disztraktor van közel a célszínhez)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szuperlatívusz gyakoribb a közeli kondícióban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tagadás, ha ha egy vagy több disztraktor közel van a célszínhez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“magas specifikusság” inkább a szétválasztott és közeli kondícióban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Ágensek</a:t>
            </a:r>
            <a:r>
              <a:rPr lang="en"/>
              <a:t> felépítése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49" y="1853850"/>
            <a:ext cx="5165176" cy="261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Betanítás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sets: 15665 train, 15670 dev, 15659 test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előfeldolgozás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lowercase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tokenizáció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training setben egyszer vagy nem előforduló tokenek helyett &lt;unk&gt;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betanításhoz ADADELTA és Adam (adaptív SGD variánsok)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optimalizációs algoritmus, a tanulási ráta és a pragmatikai paraméterek kiválasztásához grid search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Beszélő viselkedés (gépi)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hosszabb megnyilatkozás szétválasztottnál és közelinél, mint távolinál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több komparatív és szuperlatív szétválasztottnál és közelinél,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de a komparatív nem releváns a szétválasztottnál*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több negáció közelinél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“magas specifikusság” szétválasztottnál és közelinél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*nagyjából egyetlen eltérés az emberihez képest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